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F476E9-0152-4335-A7E2-F07467D9E1CD}" v="11" dt="2026-09-13T17:34:46.8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jtek Krakowiak" userId="f72a0bb3b8a70e05" providerId="LiveId" clId="{EB2AAE5E-F441-4B21-A173-D9609660A338}"/>
    <pc:docChg chg="undo custSel delSld modSld">
      <pc:chgData name="Wojtek Krakowiak" userId="f72a0bb3b8a70e05" providerId="LiveId" clId="{EB2AAE5E-F441-4B21-A173-D9609660A338}" dt="2026-09-15T16:18:18.746" v="415" actId="20577"/>
      <pc:docMkLst>
        <pc:docMk/>
      </pc:docMkLst>
      <pc:sldChg chg="addSp delSp modSp mod">
        <pc:chgData name="Wojtek Krakowiak" userId="f72a0bb3b8a70e05" providerId="LiveId" clId="{EB2AAE5E-F441-4B21-A173-D9609660A338}" dt="2026-09-13T17:30:13.885" v="237" actId="1076"/>
        <pc:sldMkLst>
          <pc:docMk/>
          <pc:sldMk cId="732545773" sldId="256"/>
        </pc:sldMkLst>
        <pc:spChg chg="mod">
          <ac:chgData name="Wojtek Krakowiak" userId="f72a0bb3b8a70e05" providerId="LiveId" clId="{EB2AAE5E-F441-4B21-A173-D9609660A338}" dt="2026-09-13T17:27:40.766" v="151"/>
          <ac:spMkLst>
            <pc:docMk/>
            <pc:sldMk cId="732545773" sldId="256"/>
            <ac:spMk id="8" creationId="{D50E4599-B57B-ED8C-0FB6-454568B4789A}"/>
          </ac:spMkLst>
        </pc:spChg>
        <pc:spChg chg="add mod">
          <ac:chgData name="Wojtek Krakowiak" userId="f72a0bb3b8a70e05" providerId="LiveId" clId="{EB2AAE5E-F441-4B21-A173-D9609660A338}" dt="2026-09-13T17:28:28.876" v="185" actId="1076"/>
          <ac:spMkLst>
            <pc:docMk/>
            <pc:sldMk cId="732545773" sldId="256"/>
            <ac:spMk id="9" creationId="{3293EE9E-6CC3-9557-0C58-3AE823DC35FE}"/>
          </ac:spMkLst>
        </pc:spChg>
        <pc:spChg chg="add mod">
          <ac:chgData name="Wojtek Krakowiak" userId="f72a0bb3b8a70e05" providerId="LiveId" clId="{EB2AAE5E-F441-4B21-A173-D9609660A338}" dt="2026-09-13T17:30:13.885" v="237" actId="1076"/>
          <ac:spMkLst>
            <pc:docMk/>
            <pc:sldMk cId="732545773" sldId="256"/>
            <ac:spMk id="10" creationId="{6D24C3B2-B2FF-8D56-376B-36573EE0ABFC}"/>
          </ac:spMkLst>
        </pc:spChg>
        <pc:picChg chg="add mod ord">
          <ac:chgData name="Wojtek Krakowiak" userId="f72a0bb3b8a70e05" providerId="LiveId" clId="{EB2AAE5E-F441-4B21-A173-D9609660A338}" dt="2026-09-13T17:26:57.609" v="147" actId="167"/>
          <ac:picMkLst>
            <pc:docMk/>
            <pc:sldMk cId="732545773" sldId="256"/>
            <ac:picMk id="6" creationId="{85C81281-8A70-0738-4B71-ED871FCE9526}"/>
          </ac:picMkLst>
        </pc:picChg>
      </pc:sldChg>
      <pc:sldChg chg="addSp delSp modSp mod">
        <pc:chgData name="Wojtek Krakowiak" userId="f72a0bb3b8a70e05" providerId="LiveId" clId="{EB2AAE5E-F441-4B21-A173-D9609660A338}" dt="2026-09-15T16:16:04.274" v="370" actId="20577"/>
        <pc:sldMkLst>
          <pc:docMk/>
          <pc:sldMk cId="1692697002" sldId="258"/>
        </pc:sldMkLst>
        <pc:spChg chg="mod">
          <ac:chgData name="Wojtek Krakowiak" userId="f72a0bb3b8a70e05" providerId="LiveId" clId="{EB2AAE5E-F441-4B21-A173-D9609660A338}" dt="2026-09-15T06:57:14.740" v="329" actId="20577"/>
          <ac:spMkLst>
            <pc:docMk/>
            <pc:sldMk cId="1692697002" sldId="258"/>
            <ac:spMk id="2" creationId="{F687B003-F910-7180-3DF2-E36867BC5990}"/>
          </ac:spMkLst>
        </pc:spChg>
        <pc:spChg chg="mod">
          <ac:chgData name="Wojtek Krakowiak" userId="f72a0bb3b8a70e05" providerId="LiveId" clId="{EB2AAE5E-F441-4B21-A173-D9609660A338}" dt="2026-09-15T16:16:04.274" v="370" actId="20577"/>
          <ac:spMkLst>
            <pc:docMk/>
            <pc:sldMk cId="1692697002" sldId="258"/>
            <ac:spMk id="3" creationId="{22769C51-AEE1-88F7-E4F4-F5F9099ED906}"/>
          </ac:spMkLst>
        </pc:spChg>
        <pc:spChg chg="add mod">
          <ac:chgData name="Wojtek Krakowiak" userId="f72a0bb3b8a70e05" providerId="LiveId" clId="{EB2AAE5E-F441-4B21-A173-D9609660A338}" dt="2026-09-13T17:35:41.921" v="325" actId="14100"/>
          <ac:spMkLst>
            <pc:docMk/>
            <pc:sldMk cId="1692697002" sldId="258"/>
            <ac:spMk id="5" creationId="{02F6482E-5AA3-3424-8F6D-9763E441A8AB}"/>
          </ac:spMkLst>
        </pc:spChg>
        <pc:spChg chg="add">
          <ac:chgData name="Wojtek Krakowiak" userId="f72a0bb3b8a70e05" providerId="LiveId" clId="{EB2AAE5E-F441-4B21-A173-D9609660A338}" dt="2026-09-13T16:44:11.427" v="108" actId="26606"/>
          <ac:spMkLst>
            <pc:docMk/>
            <pc:sldMk cId="1692697002" sldId="258"/>
            <ac:spMk id="16" creationId="{0288C6B4-AFC3-407F-A595-EFFD38D4CCAF}"/>
          </ac:spMkLst>
        </pc:spChg>
        <pc:spChg chg="add">
          <ac:chgData name="Wojtek Krakowiak" userId="f72a0bb3b8a70e05" providerId="LiveId" clId="{EB2AAE5E-F441-4B21-A173-D9609660A338}" dt="2026-09-13T16:44:11.427" v="108" actId="26606"/>
          <ac:spMkLst>
            <pc:docMk/>
            <pc:sldMk cId="1692697002" sldId="258"/>
            <ac:spMk id="18" creationId="{CF236821-17FE-429B-8D2C-08E13A64EA40}"/>
          </ac:spMkLst>
        </pc:spChg>
        <pc:spChg chg="add">
          <ac:chgData name="Wojtek Krakowiak" userId="f72a0bb3b8a70e05" providerId="LiveId" clId="{EB2AAE5E-F441-4B21-A173-D9609660A338}" dt="2026-09-13T16:44:11.427" v="108" actId="26606"/>
          <ac:spMkLst>
            <pc:docMk/>
            <pc:sldMk cId="1692697002" sldId="258"/>
            <ac:spMk id="20" creationId="{C0BDBCD2-E081-43AB-9119-C55465E59757}"/>
          </ac:spMkLst>
        </pc:spChg>
        <pc:spChg chg="add">
          <ac:chgData name="Wojtek Krakowiak" userId="f72a0bb3b8a70e05" providerId="LiveId" clId="{EB2AAE5E-F441-4B21-A173-D9609660A338}" dt="2026-09-13T16:44:11.427" v="108" actId="26606"/>
          <ac:spMkLst>
            <pc:docMk/>
            <pc:sldMk cId="1692697002" sldId="258"/>
            <ac:spMk id="22" creationId="{98E79BE4-34FE-485A-98A5-92CE8F7C4743}"/>
          </ac:spMkLst>
        </pc:spChg>
        <pc:spChg chg="add">
          <ac:chgData name="Wojtek Krakowiak" userId="f72a0bb3b8a70e05" providerId="LiveId" clId="{EB2AAE5E-F441-4B21-A173-D9609660A338}" dt="2026-09-13T16:44:11.427" v="108" actId="26606"/>
          <ac:spMkLst>
            <pc:docMk/>
            <pc:sldMk cId="1692697002" sldId="258"/>
            <ac:spMk id="24" creationId="{7A5F0580-5EE9-419F-96EE-B6529EF6E7D0}"/>
          </ac:spMkLst>
        </pc:spChg>
        <pc:picChg chg="add mod">
          <ac:chgData name="Wojtek Krakowiak" userId="f72a0bb3b8a70e05" providerId="LiveId" clId="{EB2AAE5E-F441-4B21-A173-D9609660A338}" dt="2026-09-13T16:44:22.066" v="111" actId="14100"/>
          <ac:picMkLst>
            <pc:docMk/>
            <pc:sldMk cId="1692697002" sldId="258"/>
            <ac:picMk id="4" creationId="{96A72F17-8B08-127C-997A-DC7904B4C711}"/>
          </ac:picMkLst>
        </pc:picChg>
      </pc:sldChg>
      <pc:sldChg chg="addSp modSp mod">
        <pc:chgData name="Wojtek Krakowiak" userId="f72a0bb3b8a70e05" providerId="LiveId" clId="{EB2AAE5E-F441-4B21-A173-D9609660A338}" dt="2026-09-15T16:18:18.746" v="415" actId="20577"/>
        <pc:sldMkLst>
          <pc:docMk/>
          <pc:sldMk cId="2481186223" sldId="260"/>
        </pc:sldMkLst>
        <pc:spChg chg="mod">
          <ac:chgData name="Wojtek Krakowiak" userId="f72a0bb3b8a70e05" providerId="LiveId" clId="{EB2AAE5E-F441-4B21-A173-D9609660A338}" dt="2026-09-15T16:18:18.746" v="415" actId="20577"/>
          <ac:spMkLst>
            <pc:docMk/>
            <pc:sldMk cId="2481186223" sldId="260"/>
            <ac:spMk id="3" creationId="{63CAB268-7FD5-8077-ABC4-5526A8AEA01B}"/>
          </ac:spMkLst>
        </pc:spChg>
        <pc:spChg chg="add mod">
          <ac:chgData name="Wojtek Krakowiak" userId="f72a0bb3b8a70e05" providerId="LiveId" clId="{EB2AAE5E-F441-4B21-A173-D9609660A338}" dt="2026-09-13T17:35:09.578" v="314" actId="20577"/>
          <ac:spMkLst>
            <pc:docMk/>
            <pc:sldMk cId="2481186223" sldId="260"/>
            <ac:spMk id="4" creationId="{9415A867-1E09-24D2-57C7-8329D2266705}"/>
          </ac:spMkLst>
        </pc:spChg>
      </pc:sldChg>
      <pc:sldChg chg="addSp delSp modSp mod">
        <pc:chgData name="Wojtek Krakowiak" userId="f72a0bb3b8a70e05" providerId="LiveId" clId="{EB2AAE5E-F441-4B21-A173-D9609660A338}" dt="2026-09-15T07:01:52.503" v="344" actId="12"/>
        <pc:sldMkLst>
          <pc:docMk/>
          <pc:sldMk cId="3496546486" sldId="261"/>
        </pc:sldMkLst>
        <pc:spChg chg="mod">
          <ac:chgData name="Wojtek Krakowiak" userId="f72a0bb3b8a70e05" providerId="LiveId" clId="{EB2AAE5E-F441-4B21-A173-D9609660A338}" dt="2026-09-13T16:38:32.360" v="16" actId="26606"/>
          <ac:spMkLst>
            <pc:docMk/>
            <pc:sldMk cId="3496546486" sldId="261"/>
            <ac:spMk id="2" creationId="{B9F7BE77-1653-720E-4B46-05622BE84046}"/>
          </ac:spMkLst>
        </pc:spChg>
        <pc:spChg chg="mod">
          <ac:chgData name="Wojtek Krakowiak" userId="f72a0bb3b8a70e05" providerId="LiveId" clId="{EB2AAE5E-F441-4B21-A173-D9609660A338}" dt="2026-09-15T07:01:52.503" v="344" actId="12"/>
          <ac:spMkLst>
            <pc:docMk/>
            <pc:sldMk cId="3496546486" sldId="261"/>
            <ac:spMk id="4" creationId="{B5676363-AA99-EB75-6039-E00449C7D345}"/>
          </ac:spMkLst>
        </pc:spChg>
        <pc:spChg chg="mod ord">
          <ac:chgData name="Wojtek Krakowiak" userId="f72a0bb3b8a70e05" providerId="LiveId" clId="{EB2AAE5E-F441-4B21-A173-D9609660A338}" dt="2026-09-13T16:38:32.360" v="16" actId="26606"/>
          <ac:spMkLst>
            <pc:docMk/>
            <pc:sldMk cId="3496546486" sldId="261"/>
            <ac:spMk id="16" creationId="{6AE9C29D-4570-BB88-6119-48560CD24676}"/>
          </ac:spMkLst>
        </pc:spChg>
        <pc:spChg chg="add">
          <ac:chgData name="Wojtek Krakowiak" userId="f72a0bb3b8a70e05" providerId="LiveId" clId="{EB2AAE5E-F441-4B21-A173-D9609660A338}" dt="2026-09-13T16:38:32.360" v="16" actId="26606"/>
          <ac:spMkLst>
            <pc:docMk/>
            <pc:sldMk cId="3496546486" sldId="261"/>
            <ac:spMk id="35" creationId="{9D25F302-27C5-414F-97F8-6EA0A6C028BA}"/>
          </ac:spMkLst>
        </pc:spChg>
        <pc:spChg chg="add">
          <ac:chgData name="Wojtek Krakowiak" userId="f72a0bb3b8a70e05" providerId="LiveId" clId="{EB2AAE5E-F441-4B21-A173-D9609660A338}" dt="2026-09-13T16:38:32.360" v="16" actId="26606"/>
          <ac:spMkLst>
            <pc:docMk/>
            <pc:sldMk cId="3496546486" sldId="261"/>
            <ac:spMk id="37" creationId="{830A36F8-48C2-4842-A87B-8CE8DF4E7FD2}"/>
          </ac:spMkLst>
        </pc:spChg>
        <pc:spChg chg="add">
          <ac:chgData name="Wojtek Krakowiak" userId="f72a0bb3b8a70e05" providerId="LiveId" clId="{EB2AAE5E-F441-4B21-A173-D9609660A338}" dt="2026-09-13T16:38:32.360" v="16" actId="26606"/>
          <ac:spMkLst>
            <pc:docMk/>
            <pc:sldMk cId="3496546486" sldId="261"/>
            <ac:spMk id="39" creationId="{8F451A30-466B-4996-9BA5-CD6ABCC6D558}"/>
          </ac:spMkLst>
        </pc:spChg>
        <pc:picChg chg="mod">
          <ac:chgData name="Wojtek Krakowiak" userId="f72a0bb3b8a70e05" providerId="LiveId" clId="{EB2AAE5E-F441-4B21-A173-D9609660A338}" dt="2026-09-13T16:38:32.360" v="16" actId="26606"/>
          <ac:picMkLst>
            <pc:docMk/>
            <pc:sldMk cId="3496546486" sldId="261"/>
            <ac:picMk id="20" creationId="{4C552EFE-5A6B-A307-19B5-579D5119F38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440AB0-21B8-E4A3-E9DE-63BF43E8E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82F79D0-63E4-047A-F745-F33769667B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DF888A8-63C2-C940-849F-EECE62E6E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195-F0CB-42FE-BA2B-AF31769B296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135F886-ECE0-F3D6-2A0A-27442472B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A1E433F-EA0E-BBFB-7743-D37ED7B39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7A6F-ABEC-451E-BCB6-4A4E0A146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82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32AC74-EC01-A46D-82E1-2A686A83C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F10D665-A8CA-7BA2-BFD1-9D30AF669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DC0F7AD-A8BB-941F-6DA3-A7C278C5A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195-F0CB-42FE-BA2B-AF31769B296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C9BCA54-AB26-4807-BB00-468D3B924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E25FB75-721E-8AA1-7AA5-F16DED7D6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7A6F-ABEC-451E-BCB6-4A4E0A146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02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17AE45-290C-8C09-F07B-36F451345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73D132B-3EAB-DDB6-A9B5-114173473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9F43ECA-6B43-812D-F7E0-E0439AEF4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195-F0CB-42FE-BA2B-AF31769B296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4966249-081F-5D64-D300-287DD0A30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D5BC710-BDDC-B29F-65CB-C89D6DFEB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7A6F-ABEC-451E-BCB6-4A4E0A146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51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057A31-A4BB-94B2-2D5D-C5F9A87E4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BA5168-2BA9-5B9B-B51A-237168AF42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89C9532-3E45-DB7D-3C68-4A7D31A4E9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99E40A6-C770-C1EE-540E-BC672DF92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195-F0CB-42FE-BA2B-AF31769B296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FC546D6-F097-0EAB-7809-B415A6EEA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A8905C6-44EB-A21E-B598-49C13FD99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7A6F-ABEC-451E-BCB6-4A4E0A146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530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E4293F-7ED2-E8B9-3B2E-122852955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263804B-6D6E-E924-322A-A55B38241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516CC79-E1D8-D8B6-0CBF-B214069FB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9DDAE85-CC23-3699-0342-27883C4177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63D1896-B535-5C34-9B89-D0BAF4FFD1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04F93FAC-EE9D-D026-81EC-E98C03047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195-F0CB-42FE-BA2B-AF31769B296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498C31C-0EEB-FA86-62AD-AFF7D6AC4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B43DB67-51B6-6BAF-A73A-27FE12B6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7A6F-ABEC-451E-BCB6-4A4E0A146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612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DDAC3A-3FB6-B517-F2DC-61B1DAEC4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2FF0F21-8E07-0C24-3810-F9B7BF7E8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195-F0CB-42FE-BA2B-AF31769B296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1F41640-71E1-52FC-6B49-FC50CFB0B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1052B2C-5088-F248-5CD2-B5FA6BBB9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7A6F-ABEC-451E-BCB6-4A4E0A146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85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92413B0C-2AD9-C4A6-C6D4-D59CB802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195-F0CB-42FE-BA2B-AF31769B296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490DACD6-FEC4-9864-3E2D-F87C5DD2F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B97F30D-FD23-C670-31E2-D7BF58FDC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7A6F-ABEC-451E-BCB6-4A4E0A146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26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6D1030-29AD-6BBE-D1DA-4B389727D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4D4BAD-70E0-B917-549E-51BBB54B2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3EF737D-B324-B242-A558-6F1F0D41A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AC8DEB2-9DBC-EABC-D8AF-2FB0E5882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195-F0CB-42FE-BA2B-AF31769B296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7562D1D-4FDA-EBA1-3935-3D0D83861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1F04A56-9FAF-6490-0D5B-E1FEBB70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7A6F-ABEC-451E-BCB6-4A4E0A146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82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D3574B-130D-7410-68CB-8BD0AEC5F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761622F-B113-C6B0-DF0B-97D9C49C4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CF1494C-735E-7715-C082-B1CC6A9AF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AD9D889-0484-B18A-5A43-DA7E708D8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195-F0CB-42FE-BA2B-AF31769B296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1F19A20-EB1F-0480-F183-C6C3272E8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2B1BC6B-3335-17A4-03AB-C7400A910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7A6F-ABEC-451E-BCB6-4A4E0A146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118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970430-D116-3D48-556F-7A499DE0E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0374C46-8FB6-EADA-55BA-F0752F085B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2C83E8-7C7A-5AEE-0180-472B04847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195-F0CB-42FE-BA2B-AF31769B296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1173916-69AB-FDCD-54AE-BE72194C1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ED07388-D740-02B9-F610-513913FD8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7A6F-ABEC-451E-BCB6-4A4E0A146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78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F42F318-9D25-C330-7CE4-55931A253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7E31075-BEE6-6DCB-84E0-5BD813462E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F51BFD8-9A3E-CD15-E00C-3A863E240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77195-F0CB-42FE-BA2B-AF31769B296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40178A-5270-D050-281B-6466AA65E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64C009E-BC3B-DA09-21BD-627AA66B9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67A6F-ABEC-451E-BCB6-4A4E0A146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59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B3D7CDC-6F4A-F02C-9245-9D4B10081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AE5ACEA-5AAB-84BC-A5AE-3440CB3BC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29C84F2-DF1C-5950-5B95-471EE94C15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F77195-F0CB-42FE-BA2B-AF31769B296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F69B61B-AA27-1127-E214-C9C9A1E00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8D1629D-5400-9016-4EA7-6FED662777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F67A6F-ABEC-451E-BCB6-4A4E0A146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90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Watch all 81 Toronto Blue Jays home games on Sportsnet 4K">
            <a:extLst>
              <a:ext uri="{FF2B5EF4-FFF2-40B4-BE49-F238E27FC236}">
                <a16:creationId xmlns:a16="http://schemas.microsoft.com/office/drawing/2014/main" id="{85C81281-8A70-0738-4B71-ED871FCE9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D50E4599-B57B-ED8C-0FB6-454568B4789A}"/>
              </a:ext>
            </a:extLst>
          </p:cNvPr>
          <p:cNvSpPr txBox="1"/>
          <p:nvPr/>
        </p:nvSpPr>
        <p:spPr>
          <a:xfrm>
            <a:off x="0" y="-1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6965111" y="2639671"/>
                </a:moveTo>
                <a:lnTo>
                  <a:pt x="7141444" y="2639671"/>
                </a:lnTo>
                <a:cubicBezTo>
                  <a:pt x="7203533" y="2639671"/>
                  <a:pt x="7251549" y="2650433"/>
                  <a:pt x="7285491" y="2671958"/>
                </a:cubicBezTo>
                <a:cubicBezTo>
                  <a:pt x="7319433" y="2693482"/>
                  <a:pt x="7336404" y="2730322"/>
                  <a:pt x="7336404" y="2782477"/>
                </a:cubicBezTo>
                <a:cubicBezTo>
                  <a:pt x="7336404" y="2818902"/>
                  <a:pt x="7328540" y="2849119"/>
                  <a:pt x="7312810" y="2873127"/>
                </a:cubicBezTo>
                <a:cubicBezTo>
                  <a:pt x="7297081" y="2897135"/>
                  <a:pt x="7274729" y="2915141"/>
                  <a:pt x="7245754" y="2927145"/>
                </a:cubicBezTo>
                <a:cubicBezTo>
                  <a:pt x="7216779" y="2939148"/>
                  <a:pt x="7182837" y="2945150"/>
                  <a:pt x="7143928" y="2945150"/>
                </a:cubicBezTo>
                <a:lnTo>
                  <a:pt x="6965111" y="2945150"/>
                </a:lnTo>
                <a:close/>
                <a:moveTo>
                  <a:pt x="745286" y="2639671"/>
                </a:moveTo>
                <a:lnTo>
                  <a:pt x="921619" y="2639671"/>
                </a:lnTo>
                <a:cubicBezTo>
                  <a:pt x="983708" y="2639671"/>
                  <a:pt x="1031724" y="2650433"/>
                  <a:pt x="1065666" y="2671958"/>
                </a:cubicBezTo>
                <a:cubicBezTo>
                  <a:pt x="1099608" y="2693482"/>
                  <a:pt x="1116579" y="2730322"/>
                  <a:pt x="1116579" y="2782477"/>
                </a:cubicBezTo>
                <a:cubicBezTo>
                  <a:pt x="1116579" y="2818902"/>
                  <a:pt x="1108715" y="2849119"/>
                  <a:pt x="1092985" y="2873127"/>
                </a:cubicBezTo>
                <a:cubicBezTo>
                  <a:pt x="1077256" y="2897135"/>
                  <a:pt x="1054904" y="2915141"/>
                  <a:pt x="1025929" y="2927145"/>
                </a:cubicBezTo>
                <a:cubicBezTo>
                  <a:pt x="996954" y="2939148"/>
                  <a:pt x="963012" y="2945150"/>
                  <a:pt x="924103" y="2945150"/>
                </a:cubicBezTo>
                <a:lnTo>
                  <a:pt x="745286" y="2945150"/>
                </a:lnTo>
                <a:close/>
                <a:moveTo>
                  <a:pt x="8667941" y="2119364"/>
                </a:moveTo>
                <a:lnTo>
                  <a:pt x="8820681" y="2673199"/>
                </a:lnTo>
                <a:lnTo>
                  <a:pt x="8515202" y="2673199"/>
                </a:lnTo>
                <a:close/>
                <a:moveTo>
                  <a:pt x="2448117" y="2119364"/>
                </a:moveTo>
                <a:lnTo>
                  <a:pt x="2600856" y="2673199"/>
                </a:lnTo>
                <a:lnTo>
                  <a:pt x="2295377" y="2673199"/>
                </a:lnTo>
                <a:close/>
                <a:moveTo>
                  <a:pt x="6965111" y="2001394"/>
                </a:moveTo>
                <a:lnTo>
                  <a:pt x="7095498" y="2001394"/>
                </a:lnTo>
                <a:cubicBezTo>
                  <a:pt x="7117850" y="2001394"/>
                  <a:pt x="7139581" y="2005326"/>
                  <a:pt x="7160692" y="2013191"/>
                </a:cubicBezTo>
                <a:cubicBezTo>
                  <a:pt x="7181802" y="2021056"/>
                  <a:pt x="7199394" y="2034508"/>
                  <a:pt x="7213468" y="2053549"/>
                </a:cubicBezTo>
                <a:cubicBezTo>
                  <a:pt x="7227541" y="2072590"/>
                  <a:pt x="7234578" y="2098667"/>
                  <a:pt x="7234578" y="2131781"/>
                </a:cubicBezTo>
                <a:cubicBezTo>
                  <a:pt x="7234578" y="2179797"/>
                  <a:pt x="7220918" y="2216016"/>
                  <a:pt x="7193599" y="2240438"/>
                </a:cubicBezTo>
                <a:cubicBezTo>
                  <a:pt x="7166280" y="2264859"/>
                  <a:pt x="7133579" y="2277070"/>
                  <a:pt x="7095498" y="2277070"/>
                </a:cubicBezTo>
                <a:lnTo>
                  <a:pt x="6965111" y="2277070"/>
                </a:lnTo>
                <a:close/>
                <a:moveTo>
                  <a:pt x="745286" y="2001394"/>
                </a:moveTo>
                <a:lnTo>
                  <a:pt x="875673" y="2001394"/>
                </a:lnTo>
                <a:cubicBezTo>
                  <a:pt x="898025" y="2001394"/>
                  <a:pt x="919756" y="2005326"/>
                  <a:pt x="940867" y="2013191"/>
                </a:cubicBezTo>
                <a:cubicBezTo>
                  <a:pt x="961977" y="2021056"/>
                  <a:pt x="979569" y="2034508"/>
                  <a:pt x="993643" y="2053549"/>
                </a:cubicBezTo>
                <a:cubicBezTo>
                  <a:pt x="1007716" y="2072590"/>
                  <a:pt x="1014753" y="2098667"/>
                  <a:pt x="1014753" y="2131781"/>
                </a:cubicBezTo>
                <a:cubicBezTo>
                  <a:pt x="1014753" y="2179797"/>
                  <a:pt x="1001093" y="2216016"/>
                  <a:pt x="973774" y="2240438"/>
                </a:cubicBezTo>
                <a:cubicBezTo>
                  <a:pt x="946455" y="2264859"/>
                  <a:pt x="913755" y="2277070"/>
                  <a:pt x="875673" y="2277070"/>
                </a:cubicBezTo>
                <a:lnTo>
                  <a:pt x="745286" y="2277070"/>
                </a:lnTo>
                <a:close/>
                <a:moveTo>
                  <a:pt x="10953838" y="1637551"/>
                </a:moveTo>
                <a:lnTo>
                  <a:pt x="10953838" y="3308993"/>
                </a:lnTo>
                <a:lnTo>
                  <a:pt x="12062752" y="3308993"/>
                </a:lnTo>
                <a:lnTo>
                  <a:pt x="12062752" y="2906655"/>
                </a:lnTo>
                <a:lnTo>
                  <a:pt x="11441860" y="2906655"/>
                </a:lnTo>
                <a:lnTo>
                  <a:pt x="11441860" y="1637551"/>
                </a:lnTo>
                <a:close/>
                <a:moveTo>
                  <a:pt x="9648914" y="1637551"/>
                </a:moveTo>
                <a:lnTo>
                  <a:pt x="9648914" y="3308993"/>
                </a:lnTo>
                <a:lnTo>
                  <a:pt x="10757827" y="3308993"/>
                </a:lnTo>
                <a:lnTo>
                  <a:pt x="10757827" y="2906655"/>
                </a:lnTo>
                <a:lnTo>
                  <a:pt x="10136935" y="2906655"/>
                </a:lnTo>
                <a:lnTo>
                  <a:pt x="10136935" y="1637551"/>
                </a:lnTo>
                <a:close/>
                <a:moveTo>
                  <a:pt x="8413375" y="1637551"/>
                </a:moveTo>
                <a:lnTo>
                  <a:pt x="7839671" y="3308993"/>
                </a:lnTo>
                <a:lnTo>
                  <a:pt x="8345078" y="3308993"/>
                </a:lnTo>
                <a:lnTo>
                  <a:pt x="8418343" y="3054428"/>
                </a:lnTo>
                <a:lnTo>
                  <a:pt x="8924991" y="3054428"/>
                </a:lnTo>
                <a:lnTo>
                  <a:pt x="8998256" y="3308993"/>
                </a:lnTo>
                <a:lnTo>
                  <a:pt x="9507388" y="3308993"/>
                </a:lnTo>
                <a:lnTo>
                  <a:pt x="8924991" y="1637551"/>
                </a:lnTo>
                <a:close/>
                <a:moveTo>
                  <a:pt x="6477089" y="1637551"/>
                </a:moveTo>
                <a:lnTo>
                  <a:pt x="6477089" y="3308993"/>
                </a:lnTo>
                <a:lnTo>
                  <a:pt x="7161313" y="3308993"/>
                </a:lnTo>
                <a:cubicBezTo>
                  <a:pt x="7290458" y="3308993"/>
                  <a:pt x="7405116" y="3292229"/>
                  <a:pt x="7505287" y="3258701"/>
                </a:cubicBezTo>
                <a:cubicBezTo>
                  <a:pt x="7605458" y="3225173"/>
                  <a:pt x="7684311" y="3171983"/>
                  <a:pt x="7741847" y="3099132"/>
                </a:cubicBezTo>
                <a:cubicBezTo>
                  <a:pt x="7799383" y="3026280"/>
                  <a:pt x="7828151" y="2931077"/>
                  <a:pt x="7828151" y="2813521"/>
                </a:cubicBezTo>
                <a:cubicBezTo>
                  <a:pt x="7828151" y="2711695"/>
                  <a:pt x="7799590" y="2625805"/>
                  <a:pt x="7742468" y="2555851"/>
                </a:cubicBezTo>
                <a:cubicBezTo>
                  <a:pt x="7685346" y="2485897"/>
                  <a:pt x="7594281" y="2436846"/>
                  <a:pt x="7469275" y="2408699"/>
                </a:cubicBezTo>
                <a:cubicBezTo>
                  <a:pt x="7545438" y="2379724"/>
                  <a:pt x="7607320" y="2335848"/>
                  <a:pt x="7654922" y="2277070"/>
                </a:cubicBezTo>
                <a:cubicBezTo>
                  <a:pt x="7702524" y="2218292"/>
                  <a:pt x="7726325" y="2144199"/>
                  <a:pt x="7726325" y="2054791"/>
                </a:cubicBezTo>
                <a:cubicBezTo>
                  <a:pt x="7726325" y="1909916"/>
                  <a:pt x="7670651" y="1804157"/>
                  <a:pt x="7559305" y="1737515"/>
                </a:cubicBezTo>
                <a:cubicBezTo>
                  <a:pt x="7447958" y="1670872"/>
                  <a:pt x="7295839" y="1637551"/>
                  <a:pt x="7102949" y="1637551"/>
                </a:cubicBezTo>
                <a:close/>
                <a:moveTo>
                  <a:pt x="5000714" y="1637551"/>
                </a:moveTo>
                <a:lnTo>
                  <a:pt x="5000714" y="3308993"/>
                </a:lnTo>
                <a:lnTo>
                  <a:pt x="6185377" y="3308993"/>
                </a:lnTo>
                <a:lnTo>
                  <a:pt x="6185377" y="2906655"/>
                </a:lnTo>
                <a:lnTo>
                  <a:pt x="5488736" y="2906655"/>
                </a:lnTo>
                <a:lnTo>
                  <a:pt x="5488736" y="2660782"/>
                </a:lnTo>
                <a:lnTo>
                  <a:pt x="6104661" y="2660782"/>
                </a:lnTo>
                <a:lnTo>
                  <a:pt x="6104661" y="2273345"/>
                </a:lnTo>
                <a:lnTo>
                  <a:pt x="5488736" y="2273345"/>
                </a:lnTo>
                <a:lnTo>
                  <a:pt x="5488736" y="2039889"/>
                </a:lnTo>
                <a:lnTo>
                  <a:pt x="6185377" y="2039889"/>
                </a:lnTo>
                <a:lnTo>
                  <a:pt x="6185377" y="1637551"/>
                </a:lnTo>
                <a:close/>
                <a:moveTo>
                  <a:pt x="2193551" y="1637551"/>
                </a:moveTo>
                <a:lnTo>
                  <a:pt x="1619846" y="3308993"/>
                </a:lnTo>
                <a:lnTo>
                  <a:pt x="2125253" y="3308993"/>
                </a:lnTo>
                <a:lnTo>
                  <a:pt x="2198518" y="3054428"/>
                </a:lnTo>
                <a:lnTo>
                  <a:pt x="2705166" y="3054428"/>
                </a:lnTo>
                <a:lnTo>
                  <a:pt x="2778431" y="3308993"/>
                </a:lnTo>
                <a:lnTo>
                  <a:pt x="3287563" y="3308993"/>
                </a:lnTo>
                <a:lnTo>
                  <a:pt x="2705166" y="1637551"/>
                </a:lnTo>
                <a:close/>
                <a:moveTo>
                  <a:pt x="257264" y="1637551"/>
                </a:moveTo>
                <a:lnTo>
                  <a:pt x="257264" y="3308993"/>
                </a:lnTo>
                <a:lnTo>
                  <a:pt x="941488" y="3308993"/>
                </a:lnTo>
                <a:cubicBezTo>
                  <a:pt x="1070633" y="3308993"/>
                  <a:pt x="1185291" y="3292229"/>
                  <a:pt x="1285462" y="3258701"/>
                </a:cubicBezTo>
                <a:cubicBezTo>
                  <a:pt x="1385633" y="3225173"/>
                  <a:pt x="1464486" y="3171983"/>
                  <a:pt x="1522022" y="3099132"/>
                </a:cubicBezTo>
                <a:cubicBezTo>
                  <a:pt x="1579558" y="3026280"/>
                  <a:pt x="1608326" y="2931077"/>
                  <a:pt x="1608326" y="2813521"/>
                </a:cubicBezTo>
                <a:cubicBezTo>
                  <a:pt x="1608326" y="2711695"/>
                  <a:pt x="1579765" y="2625805"/>
                  <a:pt x="1522643" y="2555851"/>
                </a:cubicBezTo>
                <a:cubicBezTo>
                  <a:pt x="1465521" y="2485897"/>
                  <a:pt x="1374457" y="2436846"/>
                  <a:pt x="1249450" y="2408699"/>
                </a:cubicBezTo>
                <a:cubicBezTo>
                  <a:pt x="1325613" y="2379724"/>
                  <a:pt x="1387495" y="2335848"/>
                  <a:pt x="1435097" y="2277070"/>
                </a:cubicBezTo>
                <a:cubicBezTo>
                  <a:pt x="1482699" y="2218292"/>
                  <a:pt x="1506500" y="2144199"/>
                  <a:pt x="1506500" y="2054791"/>
                </a:cubicBezTo>
                <a:cubicBezTo>
                  <a:pt x="1506500" y="1909916"/>
                  <a:pt x="1450826" y="1804157"/>
                  <a:pt x="1339480" y="1737515"/>
                </a:cubicBezTo>
                <a:cubicBezTo>
                  <a:pt x="1228133" y="1670872"/>
                  <a:pt x="1076014" y="1637551"/>
                  <a:pt x="883124" y="1637551"/>
                </a:cubicBezTo>
                <a:close/>
                <a:moveTo>
                  <a:pt x="4033006" y="1617682"/>
                </a:moveTo>
                <a:cubicBezTo>
                  <a:pt x="3910483" y="1617682"/>
                  <a:pt x="3798102" y="1632998"/>
                  <a:pt x="3695861" y="1663628"/>
                </a:cubicBezTo>
                <a:cubicBezTo>
                  <a:pt x="3593621" y="1694259"/>
                  <a:pt x="3511871" y="1745172"/>
                  <a:pt x="3450609" y="1816368"/>
                </a:cubicBezTo>
                <a:cubicBezTo>
                  <a:pt x="3389348" y="1887564"/>
                  <a:pt x="3358717" y="1984837"/>
                  <a:pt x="3358717" y="2108187"/>
                </a:cubicBezTo>
                <a:cubicBezTo>
                  <a:pt x="3358717" y="2221604"/>
                  <a:pt x="3385208" y="2312254"/>
                  <a:pt x="3438191" y="2380138"/>
                </a:cubicBezTo>
                <a:cubicBezTo>
                  <a:pt x="3491174" y="2448023"/>
                  <a:pt x="3561542" y="2502247"/>
                  <a:pt x="3649294" y="2542812"/>
                </a:cubicBezTo>
                <a:cubicBezTo>
                  <a:pt x="3737048" y="2583377"/>
                  <a:pt x="3832665" y="2620217"/>
                  <a:pt x="3936146" y="2653331"/>
                </a:cubicBezTo>
                <a:cubicBezTo>
                  <a:pt x="4026383" y="2681478"/>
                  <a:pt x="4093647" y="2705279"/>
                  <a:pt x="4137937" y="2724734"/>
                </a:cubicBezTo>
                <a:cubicBezTo>
                  <a:pt x="4182227" y="2744188"/>
                  <a:pt x="4211823" y="2762608"/>
                  <a:pt x="4226724" y="2779993"/>
                </a:cubicBezTo>
                <a:cubicBezTo>
                  <a:pt x="4241626" y="2797378"/>
                  <a:pt x="4249076" y="2817660"/>
                  <a:pt x="4249076" y="2840840"/>
                </a:cubicBezTo>
                <a:cubicBezTo>
                  <a:pt x="4249076" y="2863193"/>
                  <a:pt x="4241833" y="2882233"/>
                  <a:pt x="4227345" y="2897962"/>
                </a:cubicBezTo>
                <a:cubicBezTo>
                  <a:pt x="4212858" y="2913692"/>
                  <a:pt x="4190920" y="2925489"/>
                  <a:pt x="4161531" y="2933353"/>
                </a:cubicBezTo>
                <a:cubicBezTo>
                  <a:pt x="4132142" y="2941218"/>
                  <a:pt x="4094267" y="2945150"/>
                  <a:pt x="4047907" y="2945150"/>
                </a:cubicBezTo>
                <a:cubicBezTo>
                  <a:pt x="4003203" y="2945150"/>
                  <a:pt x="3965536" y="2939769"/>
                  <a:pt x="3934905" y="2929007"/>
                </a:cubicBezTo>
                <a:cubicBezTo>
                  <a:pt x="3904275" y="2918245"/>
                  <a:pt x="3880680" y="2900860"/>
                  <a:pt x="3864123" y="2876852"/>
                </a:cubicBezTo>
                <a:cubicBezTo>
                  <a:pt x="3847566" y="2852844"/>
                  <a:pt x="3837632" y="2820558"/>
                  <a:pt x="3834320" y="2779993"/>
                </a:cubicBezTo>
                <a:lnTo>
                  <a:pt x="3330156" y="2779993"/>
                </a:lnTo>
                <a:cubicBezTo>
                  <a:pt x="3332639" y="2912450"/>
                  <a:pt x="3365133" y="3019036"/>
                  <a:pt x="3427636" y="3099753"/>
                </a:cubicBezTo>
                <a:cubicBezTo>
                  <a:pt x="3490139" y="3180468"/>
                  <a:pt x="3574787" y="3239246"/>
                  <a:pt x="3681581" y="3276086"/>
                </a:cubicBezTo>
                <a:cubicBezTo>
                  <a:pt x="3788374" y="3312925"/>
                  <a:pt x="3908827" y="3331345"/>
                  <a:pt x="4042940" y="3331345"/>
                </a:cubicBezTo>
                <a:cubicBezTo>
                  <a:pt x="4173742" y="3331345"/>
                  <a:pt x="4293160" y="3314788"/>
                  <a:pt x="4401195" y="3281674"/>
                </a:cubicBezTo>
                <a:cubicBezTo>
                  <a:pt x="4509230" y="3248560"/>
                  <a:pt x="4595534" y="3194128"/>
                  <a:pt x="4660108" y="3118379"/>
                </a:cubicBezTo>
                <a:cubicBezTo>
                  <a:pt x="4724680" y="3042630"/>
                  <a:pt x="4756966" y="2941011"/>
                  <a:pt x="4756966" y="2813521"/>
                </a:cubicBezTo>
                <a:cubicBezTo>
                  <a:pt x="4756966" y="2700933"/>
                  <a:pt x="4737098" y="2610903"/>
                  <a:pt x="4697361" y="2543433"/>
                </a:cubicBezTo>
                <a:cubicBezTo>
                  <a:pt x="4657624" y="2475963"/>
                  <a:pt x="4597190" y="2420496"/>
                  <a:pt x="4516060" y="2377034"/>
                </a:cubicBezTo>
                <a:cubicBezTo>
                  <a:pt x="4434930" y="2333571"/>
                  <a:pt x="4332276" y="2292386"/>
                  <a:pt x="4208097" y="2253476"/>
                </a:cubicBezTo>
                <a:cubicBezTo>
                  <a:pt x="4107099" y="2221190"/>
                  <a:pt x="4032178" y="2195112"/>
                  <a:pt x="3983334" y="2175244"/>
                </a:cubicBezTo>
                <a:cubicBezTo>
                  <a:pt x="3934491" y="2155375"/>
                  <a:pt x="3902618" y="2137783"/>
                  <a:pt x="3887717" y="2122468"/>
                </a:cubicBezTo>
                <a:cubicBezTo>
                  <a:pt x="3872816" y="2107153"/>
                  <a:pt x="3865365" y="2090802"/>
                  <a:pt x="3865365" y="2073417"/>
                </a:cubicBezTo>
                <a:cubicBezTo>
                  <a:pt x="3865365" y="2046926"/>
                  <a:pt x="3881302" y="2026230"/>
                  <a:pt x="3913174" y="2011328"/>
                </a:cubicBezTo>
                <a:cubicBezTo>
                  <a:pt x="3945046" y="1996427"/>
                  <a:pt x="3984991" y="1988976"/>
                  <a:pt x="4033006" y="1988976"/>
                </a:cubicBezTo>
                <a:cubicBezTo>
                  <a:pt x="4086817" y="1988976"/>
                  <a:pt x="4129452" y="2000566"/>
                  <a:pt x="4160910" y="2023746"/>
                </a:cubicBezTo>
                <a:cubicBezTo>
                  <a:pt x="4192368" y="2046926"/>
                  <a:pt x="4208097" y="2080454"/>
                  <a:pt x="4208097" y="2124331"/>
                </a:cubicBezTo>
                <a:lnTo>
                  <a:pt x="4712262" y="2124331"/>
                </a:lnTo>
                <a:cubicBezTo>
                  <a:pt x="4712262" y="2005119"/>
                  <a:pt x="4681838" y="1908260"/>
                  <a:pt x="4620991" y="1833753"/>
                </a:cubicBezTo>
                <a:cubicBezTo>
                  <a:pt x="4560143" y="1759246"/>
                  <a:pt x="4478393" y="1704607"/>
                  <a:pt x="4375738" y="1669837"/>
                </a:cubicBezTo>
                <a:cubicBezTo>
                  <a:pt x="4273084" y="1635067"/>
                  <a:pt x="4158840" y="1617682"/>
                  <a:pt x="4033006" y="161768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0" dirty="0">
              <a:latin typeface="Aptos Black" panose="020F0502020204030204" pitchFamily="34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3293EE9E-6CC3-9557-0C58-3AE823DC35FE}"/>
              </a:ext>
            </a:extLst>
          </p:cNvPr>
          <p:cNvSpPr txBox="1"/>
          <p:nvPr/>
        </p:nvSpPr>
        <p:spPr>
          <a:xfrm>
            <a:off x="10017549" y="6488668"/>
            <a:ext cx="217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Wojciech Krakowiak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D24C3B2-B2FF-8D56-376B-36573EE0ABFC}"/>
              </a:ext>
            </a:extLst>
          </p:cNvPr>
          <p:cNvSpPr txBox="1"/>
          <p:nvPr/>
        </p:nvSpPr>
        <p:spPr>
          <a:xfrm>
            <a:off x="0" y="0"/>
            <a:ext cx="2174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>
                <a:solidFill>
                  <a:schemeClr val="bg1"/>
                </a:solidFill>
              </a:rPr>
              <a:t>Źródło zdjęcia</a:t>
            </a:r>
            <a:r>
              <a:rPr lang="pl-PL" sz="1200" dirty="0">
                <a:solidFill>
                  <a:schemeClr val="bg1"/>
                </a:solidFill>
              </a:rPr>
              <a:t>:</a:t>
            </a:r>
            <a:r>
              <a:rPr lang="pl-PL" sz="1200" i="1" dirty="0">
                <a:solidFill>
                  <a:schemeClr val="bg1"/>
                </a:solidFill>
              </a:rPr>
              <a:t> sportsnet.ca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545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687B003-F910-7180-3DF2-E36867BC5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pl-PL" sz="2800" b="1" dirty="0"/>
              <a:t>Basics of baseball</a:t>
            </a:r>
            <a:endParaRPr lang="en-US" sz="28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769C51-AEE1-88F7-E4F4-F5F9099ED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GB" sz="1700" dirty="0"/>
              <a:t>In baseball the distance between the batter and the pitcher is 60ft</a:t>
            </a:r>
          </a:p>
          <a:p>
            <a:r>
              <a:rPr lang="en-US" sz="1700" dirty="0"/>
              <a:t>In baseball the ball is thrown straight at the batter and </a:t>
            </a:r>
            <a:endParaRPr lang="pl-PL" sz="1700" dirty="0"/>
          </a:p>
          <a:p>
            <a:r>
              <a:rPr lang="en-US" sz="1700" dirty="0"/>
              <a:t>The area of play in baseball is </a:t>
            </a:r>
            <a:r>
              <a:rPr lang="pl-PL" sz="1700" dirty="0"/>
              <a:t>a </a:t>
            </a:r>
            <a:r>
              <a:rPr lang="en-US" sz="1700" dirty="0"/>
              <a:t>diamond-shaped field in front of the batter</a:t>
            </a:r>
            <a:endParaRPr lang="pl-PL" sz="1700" dirty="0"/>
          </a:p>
          <a:p>
            <a:r>
              <a:rPr lang="en-US" sz="1700" dirty="0"/>
              <a:t>Roles rotate once </a:t>
            </a:r>
            <a:r>
              <a:rPr lang="en-GB" sz="1700" dirty="0"/>
              <a:t>three</a:t>
            </a:r>
            <a:r>
              <a:rPr lang="pl-PL" sz="1700" dirty="0"/>
              <a:t> </a:t>
            </a:r>
            <a:r>
              <a:rPr lang="en-US" sz="1700" dirty="0"/>
              <a:t>outs are reached</a:t>
            </a:r>
          </a:p>
          <a:p>
            <a:endParaRPr lang="en-US" sz="1700" dirty="0"/>
          </a:p>
        </p:txBody>
      </p:sp>
      <p:pic>
        <p:nvPicPr>
          <p:cNvPr id="4" name="Obraz 3" descr="Baseball Positions Explained | Roles &amp; Responsibilities for Players –  Allathletesclub">
            <a:extLst>
              <a:ext uri="{FF2B5EF4-FFF2-40B4-BE49-F238E27FC236}">
                <a16:creationId xmlns:a16="http://schemas.microsoft.com/office/drawing/2014/main" id="{96A72F17-8B08-127C-997A-DC7904B4C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469" y="1426546"/>
            <a:ext cx="7638532" cy="425848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02F6482E-5AA3-3424-8F6D-9763E441A8AB}"/>
              </a:ext>
            </a:extLst>
          </p:cNvPr>
          <p:cNvSpPr txBox="1"/>
          <p:nvPr/>
        </p:nvSpPr>
        <p:spPr>
          <a:xfrm>
            <a:off x="9803876" y="5685026"/>
            <a:ext cx="2388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/>
              <a:t>Źródło zdjęcia</a:t>
            </a:r>
            <a:r>
              <a:rPr lang="pl-PL" sz="1200" dirty="0"/>
              <a:t>: allathletscub.com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692697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az 7" descr="Obraz zawierający zawody lekkoatletyczne, bejsbol, sport, gracz&#10;&#10;Zawartość wygenerowana przez AI może być niepoprawna.">
            <a:extLst>
              <a:ext uri="{FF2B5EF4-FFF2-40B4-BE49-F238E27FC236}">
                <a16:creationId xmlns:a16="http://schemas.microsoft.com/office/drawing/2014/main" id="{0095CF9D-81E2-0C64-440B-2893245B7D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3BA3086-96AC-9811-A5D7-4D6C72B92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57189"/>
            <a:ext cx="5155263" cy="5571899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</a:rPr>
              <a:t>RULES OF BASEBALL 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CAB268-7FD5-8077-ABC4-5526A8AEA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5" y="557189"/>
            <a:ext cx="5158424" cy="5571899"/>
          </a:xfrm>
        </p:spPr>
        <p:txBody>
          <a:bodyPr anchor="ctr"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pl-PL" altLang="pl-PL" sz="1400" b="1" dirty="0" err="1">
                <a:solidFill>
                  <a:srgbClr val="FFFFFF"/>
                </a:solidFill>
                <a:latin typeface="Arial" panose="020B0604020202020204" pitchFamily="34" charset="0"/>
              </a:rPr>
              <a:t>Teams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: 2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teams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of 9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players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each</a:t>
            </a:r>
            <a:endParaRPr lang="en-GB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pl-PL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lang="pl-PL" altLang="pl-PL" sz="1400" b="1" dirty="0" err="1">
                <a:solidFill>
                  <a:srgbClr val="FFFFFF"/>
                </a:solidFill>
                <a:latin typeface="Arial" panose="020B0604020202020204" pitchFamily="34" charset="0"/>
              </a:rPr>
              <a:t>Objective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: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Score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runs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by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hitting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the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ball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and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running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around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4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bases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to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reach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home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plate</a:t>
            </a:r>
            <a:endParaRPr lang="en-GB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endParaRPr lang="pl-PL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r>
              <a:rPr lang="pl-PL" altLang="pl-PL" sz="14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Innings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: A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game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consists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of 9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innings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;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each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team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gets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one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turn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at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bat per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inning</a:t>
            </a:r>
            <a:endParaRPr lang="en-GB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endParaRPr lang="pl-PL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4"/>
            </a:pPr>
            <a:r>
              <a:rPr lang="pl-PL" altLang="pl-PL" sz="1400" b="1" dirty="0" err="1">
                <a:solidFill>
                  <a:srgbClr val="FFFFFF"/>
                </a:solidFill>
                <a:latin typeface="Arial" panose="020B0604020202020204" pitchFamily="34" charset="0"/>
              </a:rPr>
              <a:t>Outs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: A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batting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team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continues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until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3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outs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are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made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.</a:t>
            </a:r>
            <a:endParaRPr lang="en-GB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4"/>
            </a:pPr>
            <a:endParaRPr lang="pl-PL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5"/>
            </a:pPr>
            <a:r>
              <a:rPr lang="pl-PL" altLang="pl-PL" sz="1400" b="1" dirty="0" err="1">
                <a:solidFill>
                  <a:srgbClr val="FFFFFF"/>
                </a:solidFill>
                <a:latin typeface="Arial" panose="020B0604020202020204" pitchFamily="34" charset="0"/>
              </a:rPr>
              <a:t>Pitching</a:t>
            </a:r>
            <a:r>
              <a:rPr lang="pl-PL" altLang="pl-PL" sz="1400" b="1" dirty="0">
                <a:solidFill>
                  <a:srgbClr val="FFFFFF"/>
                </a:solidFill>
                <a:latin typeface="Arial" panose="020B0604020202020204" pitchFamily="34" charset="0"/>
              </a:rPr>
              <a:t> and </a:t>
            </a:r>
            <a:r>
              <a:rPr lang="pl-PL" altLang="pl-PL" sz="14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Hitting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: A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pitcher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throws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the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ball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to the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batter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,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who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tries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to hit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it</a:t>
            </a:r>
            <a:endParaRPr lang="en-GB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5"/>
            </a:pPr>
            <a:endParaRPr lang="pl-PL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6"/>
            </a:pPr>
            <a:r>
              <a:rPr lang="pl-PL" altLang="pl-PL" sz="1400" b="1" dirty="0" err="1">
                <a:solidFill>
                  <a:srgbClr val="FFFFFF"/>
                </a:solidFill>
                <a:latin typeface="Arial" panose="020B0604020202020204" pitchFamily="34" charset="0"/>
              </a:rPr>
              <a:t>Runs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: A run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is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scored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when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a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player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runs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around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all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bases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and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returns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to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home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plate</a:t>
            </a:r>
            <a:endParaRPr lang="en-GB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6"/>
            </a:pPr>
            <a:endParaRPr lang="pl-PL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7"/>
            </a:pPr>
            <a:r>
              <a:rPr lang="pl-PL" altLang="pl-PL" sz="1400" b="1" dirty="0" err="1">
                <a:solidFill>
                  <a:srgbClr val="FFFFFF"/>
                </a:solidFill>
                <a:latin typeface="Arial" panose="020B0604020202020204" pitchFamily="34" charset="0"/>
              </a:rPr>
              <a:t>Strikes</a:t>
            </a:r>
            <a:r>
              <a:rPr lang="pl-PL" altLang="pl-PL" sz="1400" b="1" dirty="0">
                <a:solidFill>
                  <a:srgbClr val="FFFFFF"/>
                </a:solidFill>
                <a:latin typeface="Arial" panose="020B0604020202020204" pitchFamily="34" charset="0"/>
              </a:rPr>
              <a:t> and </a:t>
            </a:r>
            <a:r>
              <a:rPr lang="pl-PL" altLang="pl-PL" sz="1400" b="1" dirty="0" err="1">
                <a:solidFill>
                  <a:srgbClr val="FFFFFF"/>
                </a:solidFill>
                <a:latin typeface="Arial" panose="020B0604020202020204" pitchFamily="34" charset="0"/>
              </a:rPr>
              <a:t>Balls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: A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batter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is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out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after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3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strikes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; 4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balls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earns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a walk (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free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base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)</a:t>
            </a:r>
            <a:endParaRPr lang="en-GB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7"/>
            </a:pPr>
            <a:endParaRPr lang="pl-PL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8"/>
            </a:pPr>
            <a:r>
              <a:rPr lang="pl-PL" altLang="pl-PL" sz="1400" b="1" dirty="0">
                <a:solidFill>
                  <a:srgbClr val="FFFFFF"/>
                </a:solidFill>
                <a:latin typeface="Arial" panose="020B0604020202020204" pitchFamily="34" charset="0"/>
              </a:rPr>
              <a:t>Fielding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: The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fielding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team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tries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to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get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batters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out by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catching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the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ball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,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tagging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runners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,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or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forcing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them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out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at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bases</a:t>
            </a:r>
            <a:endParaRPr lang="en-GB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8"/>
            </a:pPr>
            <a:endParaRPr lang="pl-PL" altLang="pl-PL" sz="1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9"/>
            </a:pPr>
            <a:r>
              <a:rPr lang="pl-PL" altLang="pl-PL" sz="1400" b="1" dirty="0">
                <a:solidFill>
                  <a:srgbClr val="FFFFFF"/>
                </a:solidFill>
                <a:latin typeface="Arial" panose="020B0604020202020204" pitchFamily="34" charset="0"/>
              </a:rPr>
              <a:t>Home Run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: A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ball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hit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over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the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outfield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fence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in fair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territory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scores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an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automatic run (and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any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runners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 on </a:t>
            </a:r>
            <a:r>
              <a:rPr lang="pl-PL" altLang="pl-PL" sz="1400" dirty="0" err="1">
                <a:solidFill>
                  <a:srgbClr val="FFFFFF"/>
                </a:solidFill>
                <a:latin typeface="Arial" panose="020B0604020202020204" pitchFamily="34" charset="0"/>
              </a:rPr>
              <a:t>base</a:t>
            </a:r>
            <a:r>
              <a:rPr lang="pl-PL" altLang="pl-PL" sz="1400" dirty="0">
                <a:solidFill>
                  <a:srgbClr val="FFFFFF"/>
                </a:solidFill>
                <a:latin typeface="Arial" panose="020B0604020202020204" pitchFamily="34" charset="0"/>
              </a:rPr>
              <a:t>)</a:t>
            </a:r>
          </a:p>
          <a:p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A0D635F-B58F-0B09-0E63-D2F55026C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61637"/>
            <a:ext cx="184731" cy="72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pl-PL" altLang="pl-PL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415A867-1E09-24D2-57C7-8329D2266705}"/>
              </a:ext>
            </a:extLst>
          </p:cNvPr>
          <p:cNvSpPr txBox="1"/>
          <p:nvPr/>
        </p:nvSpPr>
        <p:spPr>
          <a:xfrm>
            <a:off x="10171616" y="6581001"/>
            <a:ext cx="2017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/>
              <a:t>Źródło zdjęcia</a:t>
            </a:r>
            <a:r>
              <a:rPr lang="pl-PL" sz="1200" dirty="0"/>
              <a:t>: sportsnet.ca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481186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Triangle 36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9F7BE77-1653-720E-4B46-05622BE84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5260" y="1188637"/>
            <a:ext cx="5852711" cy="15972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MAJOR TOURNAMENTS</a:t>
            </a:r>
          </a:p>
        </p:txBody>
      </p:sp>
      <p:pic>
        <p:nvPicPr>
          <p:cNvPr id="20" name="Graphic 19" descr="Baseball">
            <a:extLst>
              <a:ext uri="{FF2B5EF4-FFF2-40B4-BE49-F238E27FC236}">
                <a16:creationId xmlns:a16="http://schemas.microsoft.com/office/drawing/2014/main" id="{4C552EFE-5A6B-A307-19B5-579D5119F3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3357" y="1700588"/>
            <a:ext cx="3533985" cy="353398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B5676363-AA99-EB75-6039-E00449C7D345}"/>
              </a:ext>
            </a:extLst>
          </p:cNvPr>
          <p:cNvSpPr txBox="1"/>
          <p:nvPr/>
        </p:nvSpPr>
        <p:spPr>
          <a:xfrm>
            <a:off x="5255260" y="3014134"/>
            <a:ext cx="4428236" cy="2015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1. Major League Baseball (MLB) – USA &amp; Canada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2. World Baseball Classic (WBC)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3. Nippon Professional Baseball (NPB) – Japan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4. KBO League – South Korea</a:t>
            </a:r>
            <a:endParaRPr lang="en-US" sz="1400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6AE9C29D-4570-BB88-6119-48560CD24676}"/>
              </a:ext>
            </a:extLst>
          </p:cNvPr>
          <p:cNvSpPr txBox="1"/>
          <p:nvPr/>
        </p:nvSpPr>
        <p:spPr>
          <a:xfrm>
            <a:off x="6637014" y="813817"/>
            <a:ext cx="4805691" cy="28413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72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54648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270</Words>
  <Application>Microsoft Office PowerPoint</Application>
  <PresentationFormat>Panoramiczny</PresentationFormat>
  <Paragraphs>35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10" baseType="lpstr">
      <vt:lpstr>Aptos</vt:lpstr>
      <vt:lpstr>Aptos Black</vt:lpstr>
      <vt:lpstr>Aptos Display</vt:lpstr>
      <vt:lpstr>Arial</vt:lpstr>
      <vt:lpstr>Calibri</vt:lpstr>
      <vt:lpstr>Motyw pakietu Office</vt:lpstr>
      <vt:lpstr>Prezentacja programu PowerPoint</vt:lpstr>
      <vt:lpstr>Basics of baseball</vt:lpstr>
      <vt:lpstr>RULES OF BASEBALL </vt:lpstr>
      <vt:lpstr>MAJOR TOURNAMENTS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Wojtek Krakowiak</dc:creator>
  <cp:lastModifiedBy>Wojtek Krakowiak</cp:lastModifiedBy>
  <cp:revision>2</cp:revision>
  <dcterms:created xsi:type="dcterms:W3CDTF">2025-06-15T17:53:47Z</dcterms:created>
  <dcterms:modified xsi:type="dcterms:W3CDTF">2026-09-15T16:18:25Z</dcterms:modified>
</cp:coreProperties>
</file>